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6" r:id="rId9"/>
    <p:sldId id="265" r:id="rId10"/>
    <p:sldId id="268" r:id="rId11"/>
    <p:sldId id="269" r:id="rId12"/>
    <p:sldId id="261" r:id="rId13"/>
    <p:sldId id="270" r:id="rId14"/>
    <p:sldId id="271" r:id="rId15"/>
    <p:sldId id="272" r:id="rId16"/>
    <p:sldId id="26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33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8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048B0-449B-0C21-5348-1C06CA81C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E5D0A-8493-2ABD-6233-CDFD733D2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3D6F9-BCD3-8CEC-5DA9-70963DD2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2C341F-930D-8BF5-D1FE-921641E1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C6873-2E61-951B-31F9-03F43B5F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0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964F6-156F-96DC-D761-AAD09981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36C352-6D6C-61DE-C9CF-FFA7711F5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169B4-9A18-DC1D-077A-08BA5007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5261F-A9E7-6A81-C964-B8748F1D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A4C30-1D89-5D6E-7B0C-AC27DC8E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98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0CB04D-49C7-296E-6B4E-2C9E59B43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958885-ECE8-E9C6-F55E-E5FE2F5D4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7679A-F32B-A248-8129-76B5FBF59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B872E-6B86-1CF4-2725-E2FC6FE49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6965FE-141B-4916-E4B5-3961CF75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3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31C96-A153-23F7-9DCA-28BA8FDB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04F488-6E43-1DD1-ABF8-48CB9618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99B85-8F65-171A-9E60-C0FC8715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40B0C-A5FF-B41F-6C57-0BB7C84D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5EFD2-4A2A-F16D-B3A3-BE2EA0F4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3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B8F21-A425-E6E9-F196-0F4B56C09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C22AAC-BAB5-E810-C79D-B4D78210E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CEAFD-608C-FC27-52A1-3C59D323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0DF98C-2304-5FC7-EC02-FCB1C0F7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F926C-1127-CD23-9116-B4B20FD3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34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CFBFC-B239-01F9-2900-AA28BB0E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ED81FC-E99D-FF41-FAA2-DDE92AB60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52E369-96D6-761E-C8AB-ABD4A1436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3C0AE-FBAB-FE71-FA8D-65C9AF0D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3BC3F1-2A57-E65F-8610-9C729818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DF457-CD57-2CA3-EF90-797331BF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1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29A1A-A615-8F3B-C44E-58499111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9AC10F-D38D-C764-6A00-594F8C25B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3EC43B-AA6C-C2DE-9174-C0A4860F0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43959-BFEA-A2E1-1EEC-A784E58D9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8308FD-B46D-C07F-985D-37F622EE6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EE3BD2-95EC-DABE-9C75-E2CFBD05C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BF2610-CE72-431E-17FC-811CC4E7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49B470-A513-AFF3-D9C8-33786F2D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08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33E0B-07AB-A089-85DD-AE6FD69C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313FF0-1196-495F-A33D-58AE4086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C6B11D-194B-CFBC-99E8-B403414E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5A0498-799C-35F5-D687-AFF89F97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4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8E46BA-0AA4-AB68-3929-CB69233A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C4173A-AFBF-C715-3F89-FEB640BED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166E6-BB4C-9010-D559-A9071344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DABC4-41A4-CB46-A613-08B03BB2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78C00B-5C4A-88AB-E274-BFA873D69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39D95A-4084-26A8-5A37-C8E0B3F96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D84C31-C0AE-58C9-BA42-3D03069A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E6934A-611D-1658-0E96-2587B82F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0CD039-FF18-2828-874D-750C260D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9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A859-4235-F62D-4175-6CD9C1D1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6C27E6-F1C2-94D0-510E-6438437DA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0AFA81-3318-BC42-670C-32C8827F5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319FC-700A-09C2-B5D5-6660FB46A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857EAB-C879-E08F-5762-CCEE723F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410991-91CD-1CAC-2A66-6A974F7B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3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6DE4C7-0E8F-465F-5034-0421A646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CD1035-75B5-C6C6-A3A5-16E788FC1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EC66D-4B1E-6FA7-30F7-0513AB502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C6791-8069-405E-B31D-0C34073C17A0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43CFF-9DCB-C5BC-FD55-E31719D45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380C7-037E-83A0-D030-EA701F26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DE454-40F2-4569-AA44-7ADE47A56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9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2D01328-E6E3-143B-2C83-618D26C5D07F}"/>
              </a:ext>
            </a:extLst>
          </p:cNvPr>
          <p:cNvSpPr/>
          <p:nvPr/>
        </p:nvSpPr>
        <p:spPr>
          <a:xfrm>
            <a:off x="3267341" y="2445327"/>
            <a:ext cx="5657318" cy="19673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latin typeface="Arial Black" panose="020B0A04020102020204" pitchFamily="34" charset="0"/>
              </a:rPr>
              <a:t>EGOISM</a:t>
            </a:r>
            <a:endParaRPr lang="ko-KR" altLang="en-US" sz="8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15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F47515B-8342-18C4-9E27-24948A16B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5" y="1433683"/>
            <a:ext cx="5528951" cy="3110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25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0108943" y="27782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11144918" y="276172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40A126-FFFD-A34B-74AE-CADBBE00EC2B}"/>
              </a:ext>
            </a:extLst>
          </p:cNvPr>
          <p:cNvSpPr/>
          <p:nvPr/>
        </p:nvSpPr>
        <p:spPr>
          <a:xfrm>
            <a:off x="506626" y="4976841"/>
            <a:ext cx="5279010" cy="838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미니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게임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클리어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하여 얻은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 부검 아이템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으로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추리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에 필요한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단서 카드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를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획득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할 수 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D095FF-DA9A-6588-CECD-30F0700836C1}"/>
              </a:ext>
            </a:extLst>
          </p:cNvPr>
          <p:cNvSpPr/>
          <p:nvPr/>
        </p:nvSpPr>
        <p:spPr>
          <a:xfrm>
            <a:off x="6407261" y="4976840"/>
            <a:ext cx="5279010" cy="838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플레이어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간에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채팅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 가능하며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채팅을 통해 플레이어는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단서 카드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의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정보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를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교환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할 수 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D8B274-1913-ECAE-D6FD-F14A33212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91" y="1433683"/>
            <a:ext cx="5528950" cy="3110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404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25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0108943" y="27782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11144918" y="276172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40A126-FFFD-A34B-74AE-CADBBE00EC2B}"/>
              </a:ext>
            </a:extLst>
          </p:cNvPr>
          <p:cNvSpPr/>
          <p:nvPr/>
        </p:nvSpPr>
        <p:spPr>
          <a:xfrm>
            <a:off x="893751" y="4973128"/>
            <a:ext cx="4390469" cy="838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플레이어가 획득 가능한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단서 카드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 크게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두 종류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살해 도구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와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살해 시간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단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정답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인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단서 카드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 획득할 수 없다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D095FF-DA9A-6588-CECD-30F0700836C1}"/>
              </a:ext>
            </a:extLst>
          </p:cNvPr>
          <p:cNvSpPr/>
          <p:nvPr/>
        </p:nvSpPr>
        <p:spPr>
          <a:xfrm>
            <a:off x="6407261" y="4976840"/>
            <a:ext cx="5279010" cy="10186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재판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할 시에는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모든 플레이어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가 모이며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재판을 시작한 플레이어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범인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지목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할 수 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범인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맞을 경우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에 범인은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탈락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하지만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아닐 경우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지목한 플레이어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가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탈락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27227B-F467-B976-BE86-8847B4FCD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36" y="1433681"/>
            <a:ext cx="1962150" cy="31100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BD1147-D617-0685-84F3-08865AA7B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30" y="1433682"/>
            <a:ext cx="1962150" cy="31100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3921A9-97B7-987A-D7A6-5AE2E23C7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91" y="1433681"/>
            <a:ext cx="5528949" cy="3110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FE79D6-9B11-95E9-2EB2-DDEA9FE9160A}"/>
              </a:ext>
            </a:extLst>
          </p:cNvPr>
          <p:cNvSpPr txBox="1"/>
          <p:nvPr/>
        </p:nvSpPr>
        <p:spPr>
          <a:xfrm>
            <a:off x="10813925" y="4514056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단간론파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6557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61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1516815" y="276998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12858B-4A2E-F9D4-87A7-7912F5029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68" y="1346105"/>
            <a:ext cx="2437109" cy="3424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538734-05E4-1C1F-352C-AB798C3C2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334" y="1346106"/>
            <a:ext cx="2402460" cy="3424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F2B4E-2310-08BD-4A50-5F9A5C076BF1}"/>
              </a:ext>
            </a:extLst>
          </p:cNvPr>
          <p:cNvSpPr/>
          <p:nvPr/>
        </p:nvSpPr>
        <p:spPr>
          <a:xfrm>
            <a:off x="3789575" y="5315177"/>
            <a:ext cx="4612850" cy="10369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플레이어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게임 시작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에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스킬 카드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를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선택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할 수 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스킬 카드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게임 플레이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중에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사용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할 수 있으며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종류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액티브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와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패시브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나뉜다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헌터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과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휴먼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마다 사용할 수 있는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스킬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 나뉜다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8CC867-C951-6E95-3A75-A121780EE22B}"/>
              </a:ext>
            </a:extLst>
          </p:cNvPr>
          <p:cNvSpPr/>
          <p:nvPr/>
        </p:nvSpPr>
        <p:spPr>
          <a:xfrm>
            <a:off x="5370136" y="722694"/>
            <a:ext cx="1451728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스킬 카드</a:t>
            </a:r>
          </a:p>
        </p:txBody>
      </p:sp>
    </p:spTree>
    <p:extLst>
      <p:ext uri="{BB962C8B-B14F-4D97-AF65-F5344CB8AC3E}">
        <p14:creationId xmlns:p14="http://schemas.microsoft.com/office/powerpoint/2010/main" val="3483422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61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1516815" y="276998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F2B4E-2310-08BD-4A50-5F9A5C076BF1}"/>
              </a:ext>
            </a:extLst>
          </p:cNvPr>
          <p:cNvSpPr/>
          <p:nvPr/>
        </p:nvSpPr>
        <p:spPr>
          <a:xfrm>
            <a:off x="3500486" y="5315177"/>
            <a:ext cx="5191027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헌터 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은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미니 게임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클리어한 직후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에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무작위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선별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명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채울 경우 더 이상 헌터 팀은 늘어나지 않는다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8CC867-C951-6E95-3A75-A121780EE22B}"/>
              </a:ext>
            </a:extLst>
          </p:cNvPr>
          <p:cNvSpPr/>
          <p:nvPr/>
        </p:nvSpPr>
        <p:spPr>
          <a:xfrm>
            <a:off x="5370136" y="722694"/>
            <a:ext cx="1451728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헌터 팀 선별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35CD9-BBDB-447F-9A9D-D92F5D66C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9" y="1624471"/>
            <a:ext cx="5505253" cy="3096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1188D5-6C2A-C2BF-302D-F69F52F74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88" y="1619493"/>
            <a:ext cx="5505253" cy="3106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58CE9F8-AAC5-74D0-6123-280270E38419}"/>
              </a:ext>
            </a:extLst>
          </p:cNvPr>
          <p:cNvSpPr/>
          <p:nvPr/>
        </p:nvSpPr>
        <p:spPr>
          <a:xfrm>
            <a:off x="5872899" y="3308808"/>
            <a:ext cx="443060" cy="307777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09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61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1516815" y="276998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F2B4E-2310-08BD-4A50-5F9A5C076BF1}"/>
              </a:ext>
            </a:extLst>
          </p:cNvPr>
          <p:cNvSpPr/>
          <p:nvPr/>
        </p:nvSpPr>
        <p:spPr>
          <a:xfrm>
            <a:off x="3500486" y="5315177"/>
            <a:ext cx="5191027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플레이어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접촉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시에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채팅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가능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하다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그리고 채팅에서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단서 카드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정보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를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교환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할 수 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8CC867-C951-6E95-3A75-A121780EE22B}"/>
              </a:ext>
            </a:extLst>
          </p:cNvPr>
          <p:cNvSpPr/>
          <p:nvPr/>
        </p:nvSpPr>
        <p:spPr>
          <a:xfrm>
            <a:off x="5370136" y="722694"/>
            <a:ext cx="1451728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정보 교환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697BF6-75AE-F049-FB85-C116E60D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07" y="1193447"/>
            <a:ext cx="7037783" cy="3958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EEEE44-0F28-3C3B-6C61-B4C732261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269" y="2449229"/>
            <a:ext cx="989815" cy="14440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4B820A-BBCE-83C0-C517-7C1752AA1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18" y="2440153"/>
            <a:ext cx="896234" cy="145311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7D4758-3347-D4BA-20B0-3E2F8AB1A619}"/>
              </a:ext>
            </a:extLst>
          </p:cNvPr>
          <p:cNvSpPr/>
          <p:nvPr/>
        </p:nvSpPr>
        <p:spPr>
          <a:xfrm>
            <a:off x="3770720" y="2238171"/>
            <a:ext cx="1112363" cy="1721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DF6E37-C34F-76A6-67DD-98B39EA6F4FA}"/>
              </a:ext>
            </a:extLst>
          </p:cNvPr>
          <p:cNvSpPr/>
          <p:nvPr/>
        </p:nvSpPr>
        <p:spPr>
          <a:xfrm>
            <a:off x="7200853" y="2238171"/>
            <a:ext cx="1112363" cy="1721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96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61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1516815" y="276998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F2B4E-2310-08BD-4A50-5F9A5C076BF1}"/>
              </a:ext>
            </a:extLst>
          </p:cNvPr>
          <p:cNvSpPr/>
          <p:nvPr/>
        </p:nvSpPr>
        <p:spPr>
          <a:xfrm>
            <a:off x="3500486" y="5315177"/>
            <a:ext cx="5191027" cy="820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재판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통해서만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헌터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탈락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시킬 수 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재판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시에는 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개의 단서 카드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를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선정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해야 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그 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가지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범인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과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도구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시간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8CC867-C951-6E95-3A75-A121780EE22B}"/>
              </a:ext>
            </a:extLst>
          </p:cNvPr>
          <p:cNvSpPr/>
          <p:nvPr/>
        </p:nvSpPr>
        <p:spPr>
          <a:xfrm>
            <a:off x="5370136" y="722694"/>
            <a:ext cx="1451728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재판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8C0617-6456-0B34-1765-C99AAA9F4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1571175"/>
            <a:ext cx="1962150" cy="3181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2A016A-CD1E-F0EA-6C76-FDDB7E9A2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66" y="1582149"/>
            <a:ext cx="1962150" cy="31813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820A71-5C0F-E03E-141B-972EC4E5E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84" y="1582149"/>
            <a:ext cx="19621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4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262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1741236" y="276998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E1EBF9-8BFF-A9A6-6D74-45B56B23E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6" y="810274"/>
            <a:ext cx="4122656" cy="2959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D344A81-ACE6-A155-BD13-0FCFFD7D572F}"/>
              </a:ext>
            </a:extLst>
          </p:cNvPr>
          <p:cNvSpPr/>
          <p:nvPr/>
        </p:nvSpPr>
        <p:spPr>
          <a:xfrm>
            <a:off x="1896358" y="3897238"/>
            <a:ext cx="2592371" cy="414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ysClr val="windowText" lastClr="000000"/>
                </a:solidFill>
              </a:rPr>
              <a:t>애니팡</a:t>
            </a:r>
            <a:r>
              <a:rPr lang="en-US" altLang="ko-KR" b="1" dirty="0">
                <a:solidFill>
                  <a:sysClr val="windowText" lastClr="000000"/>
                </a:solidFill>
              </a:rPr>
              <a:t>4</a:t>
            </a:r>
            <a:r>
              <a:rPr lang="ko-KR" altLang="en-US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</a:rPr>
              <a:t>–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b="1" dirty="0">
                <a:solidFill>
                  <a:sysClr val="windowText" lastClr="000000"/>
                </a:solidFill>
              </a:rPr>
              <a:t>보상형 광고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AEC2D7-F9B2-45E3-5C60-B4D2178AF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30" y="810274"/>
            <a:ext cx="4051960" cy="2957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8BAE93-0063-71AA-9C58-605161739D03}"/>
              </a:ext>
            </a:extLst>
          </p:cNvPr>
          <p:cNvSpPr/>
          <p:nvPr/>
        </p:nvSpPr>
        <p:spPr>
          <a:xfrm>
            <a:off x="6850003" y="3897237"/>
            <a:ext cx="4228213" cy="414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오딘 </a:t>
            </a:r>
            <a:r>
              <a:rPr lang="en-US" altLang="ko-KR" b="1" dirty="0">
                <a:solidFill>
                  <a:sysClr val="windowText" lastClr="000000"/>
                </a:solidFill>
              </a:rPr>
              <a:t>: </a:t>
            </a:r>
            <a:r>
              <a:rPr lang="ko-KR" altLang="en-US" b="1" dirty="0">
                <a:solidFill>
                  <a:sysClr val="windowText" lastClr="000000"/>
                </a:solidFill>
              </a:rPr>
              <a:t>발할라 </a:t>
            </a:r>
            <a:r>
              <a:rPr lang="ko-KR" altLang="en-US" b="1" dirty="0" err="1">
                <a:solidFill>
                  <a:sysClr val="windowText" lastClr="000000"/>
                </a:solidFill>
              </a:rPr>
              <a:t>라이징</a:t>
            </a:r>
            <a:r>
              <a:rPr lang="ko-KR" altLang="en-US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</a:rPr>
              <a:t>–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b="1" dirty="0">
                <a:solidFill>
                  <a:sysClr val="windowText" lastClr="000000"/>
                </a:solidFill>
              </a:rPr>
              <a:t>뽑기</a:t>
            </a:r>
            <a:r>
              <a:rPr lang="en-US" altLang="ko-KR" b="1" dirty="0">
                <a:solidFill>
                  <a:sysClr val="windowText" lastClr="000000"/>
                </a:solidFill>
              </a:rPr>
              <a:t>(</a:t>
            </a:r>
            <a:r>
              <a:rPr lang="ko-KR" altLang="en-US" b="1" dirty="0">
                <a:solidFill>
                  <a:sysClr val="windowText" lastClr="000000"/>
                </a:solidFill>
              </a:rPr>
              <a:t>스킬 카드</a:t>
            </a:r>
            <a:r>
              <a:rPr lang="en-US" altLang="ko-KR" b="1" dirty="0">
                <a:solidFill>
                  <a:sysClr val="windowText" lastClr="000000"/>
                </a:solidFill>
              </a:rPr>
              <a:t>)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B1B6F8-9B73-4A87-33BD-BA43FF192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877" y="4589953"/>
            <a:ext cx="4730245" cy="1145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36E40E-1D17-608A-E841-71F407F529FC}"/>
              </a:ext>
            </a:extLst>
          </p:cNvPr>
          <p:cNvSpPr/>
          <p:nvPr/>
        </p:nvSpPr>
        <p:spPr>
          <a:xfrm>
            <a:off x="5426498" y="5916145"/>
            <a:ext cx="1339001" cy="4092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유료 판매</a:t>
            </a:r>
          </a:p>
        </p:txBody>
      </p:sp>
    </p:spTree>
    <p:extLst>
      <p:ext uri="{BB962C8B-B14F-4D97-AF65-F5344CB8AC3E}">
        <p14:creationId xmlns:p14="http://schemas.microsoft.com/office/powerpoint/2010/main" val="71295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70A940E-4FFC-FF5E-8B6C-A250080AD42A}"/>
              </a:ext>
            </a:extLst>
          </p:cNvPr>
          <p:cNvSpPr/>
          <p:nvPr/>
        </p:nvSpPr>
        <p:spPr>
          <a:xfrm>
            <a:off x="0" y="-83128"/>
            <a:ext cx="12192000" cy="145934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latin typeface="Arial Rounded MT Bold" panose="020F0704030504030204" pitchFamily="34" charset="0"/>
                <a:ea typeface="나눔스퀘어 Bold" panose="020B0600000101010101" pitchFamily="50" charset="-127"/>
              </a:rPr>
              <a:t>INDEX</a:t>
            </a:r>
            <a:endParaRPr lang="ko-KR" altLang="en-US" sz="7200" b="1" dirty="0">
              <a:latin typeface="Arial Rounded MT Bold" panose="020F070403050403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1B65E4-71A7-2DD6-4C4A-77BC0C6E023B}"/>
              </a:ext>
            </a:extLst>
          </p:cNvPr>
          <p:cNvSpPr/>
          <p:nvPr/>
        </p:nvSpPr>
        <p:spPr>
          <a:xfrm>
            <a:off x="1044993" y="2677665"/>
            <a:ext cx="1995055" cy="3786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A61B5E-BAA4-75E4-64B4-379F91E80E0C}"/>
              </a:ext>
            </a:extLst>
          </p:cNvPr>
          <p:cNvSpPr/>
          <p:nvPr/>
        </p:nvSpPr>
        <p:spPr>
          <a:xfrm>
            <a:off x="3746363" y="2675833"/>
            <a:ext cx="1995054" cy="3786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설명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A89E42-4B96-F9C8-D368-6D5ADE09E03B}"/>
              </a:ext>
            </a:extLst>
          </p:cNvPr>
          <p:cNvSpPr/>
          <p:nvPr/>
        </p:nvSpPr>
        <p:spPr>
          <a:xfrm>
            <a:off x="6447732" y="2677507"/>
            <a:ext cx="2309092" cy="3786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D6AEB-E60E-FF38-1A94-9AFBAA04119F}"/>
              </a:ext>
            </a:extLst>
          </p:cNvPr>
          <p:cNvSpPr txBox="1"/>
          <p:nvPr/>
        </p:nvSpPr>
        <p:spPr>
          <a:xfrm>
            <a:off x="1255285" y="3243456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1 - </a:t>
            </a:r>
            <a:r>
              <a:rPr lang="ko-KR" altLang="en-US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55707-D7B9-895A-372E-5CBA2A42FE5B}"/>
              </a:ext>
            </a:extLst>
          </p:cNvPr>
          <p:cNvSpPr txBox="1"/>
          <p:nvPr/>
        </p:nvSpPr>
        <p:spPr>
          <a:xfrm>
            <a:off x="1255285" y="362913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– </a:t>
            </a:r>
            <a:r>
              <a:rPr lang="ko-KR" altLang="en-US" dirty="0"/>
              <a:t>게임 컨셉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19D03-9E1D-C72D-BC00-C8D5CAC51194}"/>
              </a:ext>
            </a:extLst>
          </p:cNvPr>
          <p:cNvSpPr txBox="1"/>
          <p:nvPr/>
        </p:nvSpPr>
        <p:spPr>
          <a:xfrm>
            <a:off x="1255285" y="401481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– </a:t>
            </a:r>
            <a:r>
              <a:rPr lang="ko-KR" altLang="en-US" dirty="0"/>
              <a:t>참고 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A5995-B847-E005-6B22-8834F5FD3AB0}"/>
              </a:ext>
            </a:extLst>
          </p:cNvPr>
          <p:cNvSpPr txBox="1"/>
          <p:nvPr/>
        </p:nvSpPr>
        <p:spPr>
          <a:xfrm>
            <a:off x="1255285" y="440049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– </a:t>
            </a:r>
            <a:r>
              <a:rPr lang="ko-KR" altLang="en-US" dirty="0"/>
              <a:t>시놉시스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E144A-5F54-1325-4EDE-FE9ADD8C5491}"/>
              </a:ext>
            </a:extLst>
          </p:cNvPr>
          <p:cNvSpPr txBox="1"/>
          <p:nvPr/>
        </p:nvSpPr>
        <p:spPr>
          <a:xfrm>
            <a:off x="3956655" y="3239768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1 - </a:t>
            </a:r>
            <a:r>
              <a:rPr lang="ko-KR" altLang="en-US" dirty="0"/>
              <a:t>게임 방식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ED8E6-0EF2-0EB0-385B-5F1AAE38153A}"/>
              </a:ext>
            </a:extLst>
          </p:cNvPr>
          <p:cNvSpPr txBox="1"/>
          <p:nvPr/>
        </p:nvSpPr>
        <p:spPr>
          <a:xfrm>
            <a:off x="3956655" y="3630015"/>
            <a:ext cx="185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2 - </a:t>
            </a:r>
            <a:r>
              <a:rPr lang="ko-KR" altLang="en-US" dirty="0"/>
              <a:t>플레이 방식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48BC94-C46D-C606-FD1D-1E009D3C7274}"/>
              </a:ext>
            </a:extLst>
          </p:cNvPr>
          <p:cNvSpPr txBox="1"/>
          <p:nvPr/>
        </p:nvSpPr>
        <p:spPr>
          <a:xfrm>
            <a:off x="6959313" y="324433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– </a:t>
            </a:r>
            <a:r>
              <a:rPr lang="ko-KR" altLang="en-US" dirty="0"/>
              <a:t>시스템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ECAF18-77B6-F02A-C75A-2F5BB7647683}"/>
              </a:ext>
            </a:extLst>
          </p:cNvPr>
          <p:cNvSpPr/>
          <p:nvPr/>
        </p:nvSpPr>
        <p:spPr>
          <a:xfrm>
            <a:off x="9463139" y="2675832"/>
            <a:ext cx="1995055" cy="3786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 구조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85FF0D-68D2-B8C9-BB0E-8F217877652B}"/>
              </a:ext>
            </a:extLst>
          </p:cNvPr>
          <p:cNvSpPr txBox="1"/>
          <p:nvPr/>
        </p:nvSpPr>
        <p:spPr>
          <a:xfrm>
            <a:off x="9990825" y="323976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– BM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7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25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8245384" y="27612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9281359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컨셉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67E5FB-54EC-257F-5D0C-C9AE5B67CC28}"/>
              </a:ext>
            </a:extLst>
          </p:cNvPr>
          <p:cNvSpPr txBox="1"/>
          <p:nvPr/>
        </p:nvSpPr>
        <p:spPr>
          <a:xfrm>
            <a:off x="11353309" y="27438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시놉시스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F17DF-95B6-70AB-A859-F22FF41EE10C}"/>
              </a:ext>
            </a:extLst>
          </p:cNvPr>
          <p:cNvSpPr txBox="1"/>
          <p:nvPr/>
        </p:nvSpPr>
        <p:spPr>
          <a:xfrm>
            <a:off x="10317334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5A3B6-E9CB-5B5E-FC46-B2FFCB770A21}"/>
              </a:ext>
            </a:extLst>
          </p:cNvPr>
          <p:cNvSpPr txBox="1"/>
          <p:nvPr/>
        </p:nvSpPr>
        <p:spPr>
          <a:xfrm>
            <a:off x="1463907" y="1755459"/>
            <a:ext cx="39437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에고이즘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(Egoism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처벌받지 않은 범죄자들과 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그들을 노리는 사냥꾼의 게임입니다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FD31B3-1B52-29E3-2DB5-9791CA4B6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704" y="695247"/>
            <a:ext cx="3560101" cy="2766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E8E0C7-668A-E42E-5AF1-E35BCF7D7770}"/>
              </a:ext>
            </a:extLst>
          </p:cNvPr>
          <p:cNvSpPr/>
          <p:nvPr/>
        </p:nvSpPr>
        <p:spPr>
          <a:xfrm>
            <a:off x="7193744" y="6162753"/>
            <a:ext cx="4019247" cy="6087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추론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게임인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어몽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어스와 </a:t>
            </a:r>
            <a:endParaRPr lang="en-US" altLang="ko-KR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보드 게임인 </a:t>
            </a:r>
            <a:r>
              <a:rPr lang="ko-KR" altLang="en-US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클루를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모티브로 하였다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45A77E-7F5E-C228-B5DE-5A7C64B303B5}"/>
              </a:ext>
            </a:extLst>
          </p:cNvPr>
          <p:cNvSpPr/>
          <p:nvPr/>
        </p:nvSpPr>
        <p:spPr>
          <a:xfrm>
            <a:off x="1633664" y="3902213"/>
            <a:ext cx="3604194" cy="1470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플랫폼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멀티 플랫폼</a:t>
            </a:r>
            <a:r>
              <a:rPr lang="en-US" altLang="ko-KR" dirty="0">
                <a:solidFill>
                  <a:schemeClr val="tx1"/>
                </a:solidFill>
              </a:rPr>
              <a:t>(PC, </a:t>
            </a:r>
            <a:r>
              <a:rPr lang="ko-KR" altLang="en-US" dirty="0">
                <a:solidFill>
                  <a:schemeClr val="tx1"/>
                </a:solidFill>
              </a:rPr>
              <a:t>모바일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장르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사회적 추론 추리 게임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err="1">
                <a:solidFill>
                  <a:schemeClr val="tx1"/>
                </a:solidFill>
              </a:rPr>
              <a:t>대상층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– 10~20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75FD66-0B1F-D39B-1D54-6F6934923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570849"/>
            <a:ext cx="4518882" cy="2541871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2515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25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6A4783-3153-8D09-3202-3F0754585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7" y="963791"/>
            <a:ext cx="3539403" cy="1993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62888-F286-AE10-976D-276587931FCA}"/>
              </a:ext>
            </a:extLst>
          </p:cNvPr>
          <p:cNvSpPr txBox="1"/>
          <p:nvPr/>
        </p:nvSpPr>
        <p:spPr>
          <a:xfrm>
            <a:off x="2762611" y="2913586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어몽어스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FA7DF8-FA88-2EDF-339D-C1E4B9333658}"/>
              </a:ext>
            </a:extLst>
          </p:cNvPr>
          <p:cNvSpPr/>
          <p:nvPr/>
        </p:nvSpPr>
        <p:spPr>
          <a:xfrm>
            <a:off x="916538" y="3159806"/>
            <a:ext cx="2121439" cy="3170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활동적인 사회적 추론 게임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263BBA-59A4-D648-2675-6489C3EEF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7" y="3855379"/>
            <a:ext cx="3539403" cy="2003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2AE0D8-A1F4-A923-4296-899191C3B7D1}"/>
              </a:ext>
            </a:extLst>
          </p:cNvPr>
          <p:cNvSpPr/>
          <p:nvPr/>
        </p:nvSpPr>
        <p:spPr>
          <a:xfrm>
            <a:off x="631324" y="6101195"/>
            <a:ext cx="2691865" cy="3170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역할마다 가지고 있는 특수능력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40A3B-23BB-C46A-8E89-1F7045CA15D0}"/>
              </a:ext>
            </a:extLst>
          </p:cNvPr>
          <p:cNvSpPr txBox="1"/>
          <p:nvPr/>
        </p:nvSpPr>
        <p:spPr>
          <a:xfrm>
            <a:off x="2634371" y="5854974"/>
            <a:ext cx="1200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구스구스덕</a:t>
            </a:r>
            <a:endParaRPr lang="ko-KR" altLang="en-US" sz="1000" dirty="0"/>
          </a:p>
        </p:txBody>
      </p:sp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873302F1-92C8-49FA-037A-EDDB42B7282D}"/>
              </a:ext>
            </a:extLst>
          </p:cNvPr>
          <p:cNvSpPr/>
          <p:nvPr/>
        </p:nvSpPr>
        <p:spPr>
          <a:xfrm>
            <a:off x="3770655" y="3177272"/>
            <a:ext cx="437815" cy="471340"/>
          </a:xfrm>
          <a:prstGeom prst="mathPlus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FEBD74-184D-E8DA-72EB-0F9C5F2AA162}"/>
              </a:ext>
            </a:extLst>
          </p:cNvPr>
          <p:cNvSpPr txBox="1"/>
          <p:nvPr/>
        </p:nvSpPr>
        <p:spPr>
          <a:xfrm>
            <a:off x="5988895" y="5785469"/>
            <a:ext cx="8162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클루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589F90-504E-699D-B9A0-521038B0E679}"/>
              </a:ext>
            </a:extLst>
          </p:cNvPr>
          <p:cNvSpPr/>
          <p:nvPr/>
        </p:nvSpPr>
        <p:spPr>
          <a:xfrm>
            <a:off x="4018848" y="6101195"/>
            <a:ext cx="2951151" cy="3170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추리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블러핑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위주의 플레이 방식</a:t>
            </a:r>
          </a:p>
        </p:txBody>
      </p:sp>
      <p:sp>
        <p:nvSpPr>
          <p:cNvPr id="22" name="같음 기호 21">
            <a:extLst>
              <a:ext uri="{FF2B5EF4-FFF2-40B4-BE49-F238E27FC236}">
                <a16:creationId xmlns:a16="http://schemas.microsoft.com/office/drawing/2014/main" id="{5A756680-B995-5200-7077-A8CBA33A43C2}"/>
              </a:ext>
            </a:extLst>
          </p:cNvPr>
          <p:cNvSpPr/>
          <p:nvPr/>
        </p:nvSpPr>
        <p:spPr>
          <a:xfrm>
            <a:off x="6821714" y="3104055"/>
            <a:ext cx="883575" cy="649889"/>
          </a:xfrm>
          <a:prstGeom prst="mathEqual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6ECAA1-4C0D-823F-5313-FB262ECBFCB1}"/>
              </a:ext>
            </a:extLst>
          </p:cNvPr>
          <p:cNvSpPr/>
          <p:nvPr/>
        </p:nvSpPr>
        <p:spPr>
          <a:xfrm>
            <a:off x="7950872" y="2888703"/>
            <a:ext cx="3592306" cy="108059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추리 및 계산 위주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에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각자 원하는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능력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을 장착할 수 있는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사회적 추론 게임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D5B28F2-35D7-D1C8-0615-3B09D0E8A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8833" y="2098665"/>
            <a:ext cx="4891183" cy="26214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0AF60F-4054-B5C5-04E8-F48D3F66C07A}"/>
              </a:ext>
            </a:extLst>
          </p:cNvPr>
          <p:cNvSpPr txBox="1"/>
          <p:nvPr/>
        </p:nvSpPr>
        <p:spPr>
          <a:xfrm>
            <a:off x="8245384" y="27612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90BFAA-B4DA-60C4-3919-13F5613BB40A}"/>
              </a:ext>
            </a:extLst>
          </p:cNvPr>
          <p:cNvSpPr txBox="1"/>
          <p:nvPr/>
        </p:nvSpPr>
        <p:spPr>
          <a:xfrm>
            <a:off x="9281359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컨셉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4C9BF-7A26-CF7E-E47B-A58C2B0EDB4D}"/>
              </a:ext>
            </a:extLst>
          </p:cNvPr>
          <p:cNvSpPr txBox="1"/>
          <p:nvPr/>
        </p:nvSpPr>
        <p:spPr>
          <a:xfrm>
            <a:off x="11353309" y="27438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시놉시스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F91D7-334F-0B63-8059-9EB9DF6ADFA7}"/>
              </a:ext>
            </a:extLst>
          </p:cNvPr>
          <p:cNvSpPr txBox="1"/>
          <p:nvPr/>
        </p:nvSpPr>
        <p:spPr>
          <a:xfrm>
            <a:off x="10317334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자료</a:t>
            </a:r>
          </a:p>
        </p:txBody>
      </p:sp>
    </p:spTree>
    <p:extLst>
      <p:ext uri="{BB962C8B-B14F-4D97-AF65-F5344CB8AC3E}">
        <p14:creationId xmlns:p14="http://schemas.microsoft.com/office/powerpoint/2010/main" val="4065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25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개요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71A446-9F8A-C3CD-DC9F-6B156F4E3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36" y="1062297"/>
            <a:ext cx="3961570" cy="396157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590681-88D8-9495-D684-1A6C593DA365}"/>
              </a:ext>
            </a:extLst>
          </p:cNvPr>
          <p:cNvSpPr/>
          <p:nvPr/>
        </p:nvSpPr>
        <p:spPr>
          <a:xfrm>
            <a:off x="2560866" y="5039185"/>
            <a:ext cx="1093510" cy="292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Among Us</a:t>
            </a:r>
            <a:endParaRPr lang="ko-KR" altLang="en-US" sz="14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1AF1C0-A89E-8B2C-D20A-D199750374CB}"/>
              </a:ext>
            </a:extLst>
          </p:cNvPr>
          <p:cNvSpPr/>
          <p:nvPr/>
        </p:nvSpPr>
        <p:spPr>
          <a:xfrm>
            <a:off x="1629974" y="5602453"/>
            <a:ext cx="2955294" cy="3864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사회적 추론 게임의 틀을 참고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1198B76-CF3A-0542-BF90-4C28C394F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18" y="1062297"/>
            <a:ext cx="5288901" cy="396157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7C4F1EC-1513-3B81-272B-FD6C6B8F657B}"/>
              </a:ext>
            </a:extLst>
          </p:cNvPr>
          <p:cNvSpPr/>
          <p:nvPr/>
        </p:nvSpPr>
        <p:spPr>
          <a:xfrm>
            <a:off x="8809238" y="5039185"/>
            <a:ext cx="639441" cy="292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CLUE</a:t>
            </a:r>
            <a:endParaRPr lang="ko-KR" altLang="en-US" sz="14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1FB2C-B5D3-999D-54E8-F90B86423C37}"/>
              </a:ext>
            </a:extLst>
          </p:cNvPr>
          <p:cNvSpPr/>
          <p:nvPr/>
        </p:nvSpPr>
        <p:spPr>
          <a:xfrm>
            <a:off x="7787605" y="5602453"/>
            <a:ext cx="2682706" cy="3864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전체적인 게임의 룰을 참고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ED3A48-6502-66AA-9FA1-4A22E75D404D}"/>
              </a:ext>
            </a:extLst>
          </p:cNvPr>
          <p:cNvSpPr txBox="1"/>
          <p:nvPr/>
        </p:nvSpPr>
        <p:spPr>
          <a:xfrm>
            <a:off x="8245384" y="27612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ADC7BD-E4EA-AEF4-D131-F71B020403EE}"/>
              </a:ext>
            </a:extLst>
          </p:cNvPr>
          <p:cNvSpPr txBox="1"/>
          <p:nvPr/>
        </p:nvSpPr>
        <p:spPr>
          <a:xfrm>
            <a:off x="9281359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컨셉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E871AE-14A4-42CC-D371-4D1D4E025438}"/>
              </a:ext>
            </a:extLst>
          </p:cNvPr>
          <p:cNvSpPr txBox="1"/>
          <p:nvPr/>
        </p:nvSpPr>
        <p:spPr>
          <a:xfrm>
            <a:off x="11353309" y="27438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시놉시스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99CA1B-88CF-79AC-386B-547F2B9B91F3}"/>
              </a:ext>
            </a:extLst>
          </p:cNvPr>
          <p:cNvSpPr txBox="1"/>
          <p:nvPr/>
        </p:nvSpPr>
        <p:spPr>
          <a:xfrm>
            <a:off x="10317334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자료</a:t>
            </a:r>
          </a:p>
        </p:txBody>
      </p:sp>
    </p:spTree>
    <p:extLst>
      <p:ext uri="{BB962C8B-B14F-4D97-AF65-F5344CB8AC3E}">
        <p14:creationId xmlns:p14="http://schemas.microsoft.com/office/powerpoint/2010/main" val="5700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25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ED3A48-6502-66AA-9FA1-4A22E75D404D}"/>
              </a:ext>
            </a:extLst>
          </p:cNvPr>
          <p:cNvSpPr txBox="1"/>
          <p:nvPr/>
        </p:nvSpPr>
        <p:spPr>
          <a:xfrm>
            <a:off x="8245384" y="27612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ADC7BD-E4EA-AEF4-D131-F71B020403EE}"/>
              </a:ext>
            </a:extLst>
          </p:cNvPr>
          <p:cNvSpPr txBox="1"/>
          <p:nvPr/>
        </p:nvSpPr>
        <p:spPr>
          <a:xfrm>
            <a:off x="9281359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컨셉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E871AE-14A4-42CC-D371-4D1D4E025438}"/>
              </a:ext>
            </a:extLst>
          </p:cNvPr>
          <p:cNvSpPr txBox="1"/>
          <p:nvPr/>
        </p:nvSpPr>
        <p:spPr>
          <a:xfrm>
            <a:off x="11353309" y="27438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시놉시스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99CA1B-88CF-79AC-386B-547F2B9B91F3}"/>
              </a:ext>
            </a:extLst>
          </p:cNvPr>
          <p:cNvSpPr txBox="1"/>
          <p:nvPr/>
        </p:nvSpPr>
        <p:spPr>
          <a:xfrm>
            <a:off x="10317334" y="2744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자료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CB229-37E2-BE80-F484-B7D10BC9C893}"/>
              </a:ext>
            </a:extLst>
          </p:cNvPr>
          <p:cNvSpPr/>
          <p:nvPr/>
        </p:nvSpPr>
        <p:spPr>
          <a:xfrm>
            <a:off x="0" y="2092751"/>
            <a:ext cx="6196553" cy="2672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죄를 지었으나 죗값을 치르지 않은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죄인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들이 있었다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endParaRPr lang="en-US" altLang="ko-KR" sz="1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그들을 용서할 생각이 없던 </a:t>
            </a:r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처형인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또한 있었다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endParaRPr lang="en-US" altLang="ko-KR" sz="1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처형인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죄인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한 곳에 모아 그들을 사냥하기로 한다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endParaRPr lang="en-US" altLang="ko-KR" sz="1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한 번에 끝낼 생각은 없었다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endParaRPr lang="en-US" altLang="ko-KR" sz="1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약물을 먹여 그들을 가상현실 속에 접속시키고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endParaRPr lang="en-US" altLang="ko-KR" sz="1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게임을 시작했다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04C03D-88DC-613E-9C05-3BCD3D9B2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82" y="767974"/>
            <a:ext cx="5257554" cy="5646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CAEF5-9078-281F-C132-FD30B2269C0C}"/>
              </a:ext>
            </a:extLst>
          </p:cNvPr>
          <p:cNvSpPr txBox="1"/>
          <p:nvPr/>
        </p:nvSpPr>
        <p:spPr>
          <a:xfrm>
            <a:off x="9347347" y="6414630"/>
            <a:ext cx="2662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명탐정 코난 극장판 </a:t>
            </a:r>
            <a:r>
              <a:rPr lang="ko-KR" altLang="en-US" sz="1000" dirty="0" err="1"/>
              <a:t>베이커가의</a:t>
            </a:r>
            <a:r>
              <a:rPr lang="ko-KR" altLang="en-US" sz="1000" dirty="0"/>
              <a:t> 망령</a:t>
            </a:r>
          </a:p>
        </p:txBody>
      </p:sp>
    </p:spTree>
    <p:extLst>
      <p:ext uri="{BB962C8B-B14F-4D97-AF65-F5344CB8AC3E}">
        <p14:creationId xmlns:p14="http://schemas.microsoft.com/office/powerpoint/2010/main" val="336140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25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0108943" y="27782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11144918" y="276172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87D588-89C6-7232-B6B8-9A1EC98897C4}"/>
              </a:ext>
            </a:extLst>
          </p:cNvPr>
          <p:cNvSpPr/>
          <p:nvPr/>
        </p:nvSpPr>
        <p:spPr>
          <a:xfrm>
            <a:off x="1466464" y="6076157"/>
            <a:ext cx="2807735" cy="500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플레이어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두 </a:t>
            </a:r>
            <a:r>
              <a:rPr lang="ko-KR" altLang="en-US" sz="1400" b="1">
                <a:solidFill>
                  <a:sysClr val="windowText" lastClr="000000"/>
                </a:solidFill>
              </a:rPr>
              <a:t>팀</a:t>
            </a:r>
            <a:r>
              <a:rPr lang="ko-KR" altLang="en-US" sz="1400">
                <a:solidFill>
                  <a:sysClr val="windowText" lastClr="000000"/>
                </a:solidFill>
              </a:rPr>
              <a:t>으로 나뉜다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다수인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휴먼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과 소수인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헌터 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782EA8-B8B2-D5FF-C696-15A6562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93" y="918849"/>
            <a:ext cx="4400678" cy="2410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80E7D3-5AB4-F23D-8530-2DD64CF1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3" y="3529011"/>
            <a:ext cx="4400678" cy="2410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556FF2-06B1-5715-79EE-07F4451DA3EA}"/>
              </a:ext>
            </a:extLst>
          </p:cNvPr>
          <p:cNvSpPr txBox="1"/>
          <p:nvPr/>
        </p:nvSpPr>
        <p:spPr>
          <a:xfrm>
            <a:off x="11144918" y="6365558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어몽어스</a:t>
            </a:r>
            <a:endParaRPr lang="ko-KR" altLang="en-US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6C455C2-E619-62DE-ACFC-8B98A7E8C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35" y="918849"/>
            <a:ext cx="4294256" cy="2410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FD6279-5D5B-77DD-F38C-CE3D24D8B96C}"/>
              </a:ext>
            </a:extLst>
          </p:cNvPr>
          <p:cNvSpPr/>
          <p:nvPr/>
        </p:nvSpPr>
        <p:spPr>
          <a:xfrm>
            <a:off x="6509034" y="3387068"/>
            <a:ext cx="3963458" cy="5476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각 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은 맵 곳곳에 비치된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미니게임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수행하여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부검 아이템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획득할 수 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7388957-E423-21B8-7FCE-D29FDDFFA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87" y="4134239"/>
            <a:ext cx="1809750" cy="1809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162C8C-1E98-42A2-88B5-00CA4355D73B}"/>
              </a:ext>
            </a:extLst>
          </p:cNvPr>
          <p:cNvSpPr/>
          <p:nvPr/>
        </p:nvSpPr>
        <p:spPr>
          <a:xfrm>
            <a:off x="6674433" y="6027004"/>
            <a:ext cx="396345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죽은 플레이어한테서 힌트를 구할 수 있는 것이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부검 아이템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E3095-5ACA-F67B-7DC5-5B9877B67D32}"/>
              </a:ext>
            </a:extLst>
          </p:cNvPr>
          <p:cNvSpPr txBox="1"/>
          <p:nvPr/>
        </p:nvSpPr>
        <p:spPr>
          <a:xfrm>
            <a:off x="4274199" y="6632771"/>
            <a:ext cx="79704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돋보기 출처 </a:t>
            </a:r>
            <a:r>
              <a:rPr lang="en-US" altLang="ko-KR" sz="1000" dirty="0"/>
              <a:t>: https://www.pngwing.com/ko/search?q=%EB%8F%8B%EB%B3%B4%EA%B8%B0+%EC%95%84%EC%9D%B4%EC%BD%98</a:t>
            </a:r>
          </a:p>
        </p:txBody>
      </p:sp>
    </p:spTree>
    <p:extLst>
      <p:ext uri="{BB962C8B-B14F-4D97-AF65-F5344CB8AC3E}">
        <p14:creationId xmlns:p14="http://schemas.microsoft.com/office/powerpoint/2010/main" val="426608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25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0108943" y="27782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11144918" y="276172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B56F0F-1A36-34C4-7F2C-B84F2857D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65" y="713382"/>
            <a:ext cx="3858824" cy="2181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AC87721-A182-26B9-8EEE-DAAEC32FF842}"/>
              </a:ext>
            </a:extLst>
          </p:cNvPr>
          <p:cNvSpPr/>
          <p:nvPr/>
        </p:nvSpPr>
        <p:spPr>
          <a:xfrm>
            <a:off x="1385239" y="3097461"/>
            <a:ext cx="3640476" cy="5467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플레이어의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시신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부검 아이템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소모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하여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부검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할 수 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A5F63-BAFF-7117-D097-F90D81D44768}"/>
              </a:ext>
            </a:extLst>
          </p:cNvPr>
          <p:cNvSpPr txBox="1"/>
          <p:nvPr/>
        </p:nvSpPr>
        <p:spPr>
          <a:xfrm>
            <a:off x="4138187" y="2851240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어몽어스</a:t>
            </a:r>
            <a:endParaRPr lang="ko-KR" altLang="en-US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FA8BAB-F544-75F6-70AF-6435566A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76" y="3801374"/>
            <a:ext cx="1482583" cy="2403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3CE7FF-5918-524D-6483-602481DDA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68" y="3801374"/>
            <a:ext cx="1503908" cy="2403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916E3D-46E1-A1ED-2E66-AF9A991A18EF}"/>
              </a:ext>
            </a:extLst>
          </p:cNvPr>
          <p:cNvSpPr/>
          <p:nvPr/>
        </p:nvSpPr>
        <p:spPr>
          <a:xfrm>
            <a:off x="1542856" y="6268335"/>
            <a:ext cx="3232020" cy="364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부검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하면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단서 카드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를 획득할 수 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584F6AC-BFAE-CE74-FC73-34E85D381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243" y="1870547"/>
            <a:ext cx="4823246" cy="24538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1E0064-3842-F919-89BE-4DA61EC00E39}"/>
              </a:ext>
            </a:extLst>
          </p:cNvPr>
          <p:cNvSpPr txBox="1"/>
          <p:nvPr/>
        </p:nvSpPr>
        <p:spPr>
          <a:xfrm>
            <a:off x="10248165" y="4324374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단간론파</a:t>
            </a:r>
            <a:r>
              <a:rPr lang="ko-KR" altLang="en-US" sz="1000" dirty="0"/>
              <a:t>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A91293-81AC-5DAC-DD7D-808E9DE076CC}"/>
              </a:ext>
            </a:extLst>
          </p:cNvPr>
          <p:cNvSpPr/>
          <p:nvPr/>
        </p:nvSpPr>
        <p:spPr>
          <a:xfrm>
            <a:off x="6139672" y="4713716"/>
            <a:ext cx="5552387" cy="8295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플레이어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 범인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 탈락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시키기 위해서는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재판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해야 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재판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에서는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범인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과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사용한 도구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살해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시간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카드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지목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해야 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10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03DE1F-3A58-9A04-DB4E-673386881383}"/>
              </a:ext>
            </a:extLst>
          </p:cNvPr>
          <p:cNvSpPr/>
          <p:nvPr/>
        </p:nvSpPr>
        <p:spPr>
          <a:xfrm>
            <a:off x="0" y="0"/>
            <a:ext cx="12192001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BE0A9-9083-776F-2ACD-9F4DDE18A64C}"/>
              </a:ext>
            </a:extLst>
          </p:cNvPr>
          <p:cNvSpPr txBox="1"/>
          <p:nvPr/>
        </p:nvSpPr>
        <p:spPr>
          <a:xfrm>
            <a:off x="-1" y="1"/>
            <a:ext cx="225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0B69-3DB3-AB86-09F9-8AAB6D38F88F}"/>
              </a:ext>
            </a:extLst>
          </p:cNvPr>
          <p:cNvSpPr txBox="1"/>
          <p:nvPr/>
        </p:nvSpPr>
        <p:spPr>
          <a:xfrm>
            <a:off x="10108943" y="27782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62FD2-9F39-7846-A99C-EE75F4521F09}"/>
              </a:ext>
            </a:extLst>
          </p:cNvPr>
          <p:cNvSpPr txBox="1"/>
          <p:nvPr/>
        </p:nvSpPr>
        <p:spPr>
          <a:xfrm>
            <a:off x="11144918" y="276172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40A126-FFFD-A34B-74AE-CADBBE00EC2B}"/>
              </a:ext>
            </a:extLst>
          </p:cNvPr>
          <p:cNvSpPr/>
          <p:nvPr/>
        </p:nvSpPr>
        <p:spPr>
          <a:xfrm>
            <a:off x="506626" y="4976841"/>
            <a:ext cx="5279010" cy="838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게임 시작 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플레이어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무작위 위치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에서 시작한다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이후 플레이어는 필수적으로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미니 게임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 플레이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해야 하며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확률적으로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미니 게임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클리어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한 이 중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두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명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헌터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 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85284C-1AD4-A4F8-57D6-C218BB21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6" y="1432677"/>
            <a:ext cx="5528950" cy="3111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D9ECBE-BD2C-ECB2-A394-42ADB06158E3}"/>
              </a:ext>
            </a:extLst>
          </p:cNvPr>
          <p:cNvSpPr txBox="1"/>
          <p:nvPr/>
        </p:nvSpPr>
        <p:spPr>
          <a:xfrm>
            <a:off x="11067974" y="6611779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구스구스덕</a:t>
            </a:r>
            <a:endParaRPr lang="ko-KR" altLang="en-US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AF63A6-8E4C-5EAB-71C7-65C9436E2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96" y="1432677"/>
            <a:ext cx="5530741" cy="3111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D095FF-DA9A-6588-CECD-30F0700836C1}"/>
              </a:ext>
            </a:extLst>
          </p:cNvPr>
          <p:cNvSpPr/>
          <p:nvPr/>
        </p:nvSpPr>
        <p:spPr>
          <a:xfrm>
            <a:off x="6407261" y="4976840"/>
            <a:ext cx="5279010" cy="838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헌터 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은 단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한 번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플레이어를 죽일 수 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4651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672</Words>
  <Application>Microsoft Office PowerPoint</Application>
  <PresentationFormat>와이드스크린</PresentationFormat>
  <Paragraphs>143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나눔스퀘어 Bold</vt:lpstr>
      <vt:lpstr>맑은 고딕</vt:lpstr>
      <vt:lpstr>Arial</vt:lpstr>
      <vt:lpstr>Arial Black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이석원</dc:creator>
  <cp:lastModifiedBy>이석원</cp:lastModifiedBy>
  <cp:revision>116</cp:revision>
  <dcterms:created xsi:type="dcterms:W3CDTF">2023-08-29T16:06:08Z</dcterms:created>
  <dcterms:modified xsi:type="dcterms:W3CDTF">2023-08-30T15:05:48Z</dcterms:modified>
</cp:coreProperties>
</file>